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8E14062-4FF8-4216-A96B-846E4A3AB0CD}">
  <a:tblStyle styleId="{E8E14062-4FF8-4216-A96B-846E4A3AB0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1d0d746c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11d0d746c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11d0d746c1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11d0d746c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1d0d746c1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11d0d746c1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1d0d746c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1d0d746c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1d0d746c1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11d0d746c1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1d0d746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1d0d746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1d0d746c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11d0d746c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11d0d746c1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11d0d746c1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1d0d746c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1d0d746c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1d0d746c1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1d0d746c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1d0d746c1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1d0d746c1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1d0d746c1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11d0d746c1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1d0d746c1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11d0d746c1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Relationship Id="rId4" Type="http://schemas.openxmlformats.org/officeDocument/2006/relationships/image" Target="../media/image3.jpg"/><Relationship Id="rId5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Relationship Id="rId4" Type="http://schemas.openxmlformats.org/officeDocument/2006/relationships/image" Target="../media/image7.jpg"/><Relationship Id="rId5" Type="http://schemas.openxmlformats.org/officeDocument/2006/relationships/image" Target="../media/image20.jpg"/><Relationship Id="rId6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5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Poba Medical Hardware Check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Michael Bransky, Noah Keyes, Vergil Sorg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p22"/>
          <p:cNvGraphicFramePr/>
          <p:nvPr/>
        </p:nvGraphicFramePr>
        <p:xfrm>
          <a:off x="1184225" y="880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{E8E14062-4FF8-4216-A96B-846E4A3AB0CD}</a:tableStyleId>
              </a:tblPr>
              <a:tblGrid>
                <a:gridCol w="1683225"/>
                <a:gridCol w="959975"/>
                <a:gridCol w="1679050"/>
                <a:gridCol w="1323850"/>
                <a:gridCol w="11294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Part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Quantity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Scheduled Week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Done By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Done?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Base Plates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Week 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Vergil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Extrusions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Week 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Michael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Lead Screw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Week 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Michael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Ball Screw Guide Rail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Week 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Noah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Ball Screw Mounting Block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Week 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Michael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Flange Nut Mount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Week 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Vergil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Button Panel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Week 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Noah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8" name="Google Shape;118;p22"/>
          <p:cNvSpPr txBox="1"/>
          <p:nvPr/>
        </p:nvSpPr>
        <p:spPr>
          <a:xfrm>
            <a:off x="775363" y="66600"/>
            <a:ext cx="759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Manufacturing Plan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" name="Google Shape;123;p23"/>
          <p:cNvGraphicFramePr/>
          <p:nvPr/>
        </p:nvGraphicFramePr>
        <p:xfrm>
          <a:off x="654200" y="925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{E8E14062-4FF8-4216-A96B-846E4A3AB0CD}</a:tableStyleId>
              </a:tblPr>
              <a:tblGrid>
                <a:gridCol w="2005675"/>
                <a:gridCol w="928375"/>
                <a:gridCol w="1587325"/>
                <a:gridCol w="1676125"/>
                <a:gridCol w="16381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Part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Quantity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Scheduled By: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Done By: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Done?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Heater Nozzle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Week 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Vergil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Button Panel Brackets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Week 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Noah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Micrometer Mount Pad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Week 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Michael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Np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Enclosure Panels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Week 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All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Side Tables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Week 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All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24" name="Google Shape;124;p23"/>
          <p:cNvSpPr txBox="1"/>
          <p:nvPr/>
        </p:nvSpPr>
        <p:spPr>
          <a:xfrm>
            <a:off x="916050" y="66600"/>
            <a:ext cx="7311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Manufacturing Plan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 Update</a:t>
            </a:r>
            <a:endParaRPr/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Team has fallen behind schedule due to slow downs in manufacturing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 Gantt Chart Focuses Heavily on Manufacturing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Team wants to have assembly by end of month so they can spend rest of semester wiring/testing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1875" y="2491375"/>
            <a:ext cx="6080253" cy="242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Manufactured Parts/Purchased Parts/Assemblies</a:t>
            </a:r>
            <a:endParaRPr/>
          </a:p>
        </p:txBody>
      </p:sp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0433" y="1113938"/>
            <a:ext cx="2617076" cy="348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5225" y="1113925"/>
            <a:ext cx="2617075" cy="3489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775" y="1113963"/>
            <a:ext cx="2617076" cy="3489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Manufactured Parts/Purchased Parts/Assemblies</a:t>
            </a:r>
            <a:endParaRPr/>
          </a:p>
        </p:txBody>
      </p:sp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321" y="1017725"/>
            <a:ext cx="256230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4">
            <a:alphaModFix/>
          </a:blip>
          <a:srcRect b="0" l="8138" r="0" t="0"/>
          <a:stretch/>
        </p:blipFill>
        <p:spPr>
          <a:xfrm>
            <a:off x="4159225" y="917250"/>
            <a:ext cx="4182400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2299" y="2927025"/>
            <a:ext cx="2821350" cy="211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CAD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7625" y="267700"/>
            <a:ext cx="1884125" cy="230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325" y="1017725"/>
            <a:ext cx="2811700" cy="345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8825" y="1339936"/>
            <a:ext cx="2134949" cy="246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10025" y="2845850"/>
            <a:ext cx="2099325" cy="21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 Iterations CAD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89350"/>
            <a:ext cx="2770950" cy="341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5500" y="1830438"/>
            <a:ext cx="4156799" cy="233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Purchasing Plan- Overview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Team has purchased 70%+ of parts on BOM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Team still needs to purchase key components including stepper motor, stepper motor driver, etc. 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Team has purchased digital micrometer, accounting for 55% of budget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Team has purchased all necessary components for frame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During Assembly, team has found minor errors in BOM that result in delays in assembly</a:t>
            </a: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Purchasing Plan - Axial Loading/Heating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625" y="945275"/>
            <a:ext cx="7437801" cy="2221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2150" y="3443325"/>
            <a:ext cx="7524750" cy="12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156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Purchasing Plan- General/Electrical</a:t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700" y="729100"/>
            <a:ext cx="7496175" cy="295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6175" y="3849050"/>
            <a:ext cx="7515225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Purchasing Plan -  Air/Nitrogen Control</a:t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8375" y="1017725"/>
            <a:ext cx="6307250" cy="301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375" y="4206425"/>
            <a:ext cx="6307250" cy="335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Purchasing Plan - Raw Stock/Digital Micrometer/Clamp</a:t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725" y="3217463"/>
            <a:ext cx="750570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475" y="1017750"/>
            <a:ext cx="7496175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8188" y="3845575"/>
            <a:ext cx="752475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Manufacturing Plan- Overview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Approximately 2 weeks behind schedule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Team members who weren’t shop trained just now getting shop training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Team members who are shop trained will move onto advanced training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Each member will need basic training, CNC Mill, and some familiarity with 3D Printing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Some parts may need to be looked at, such as turning down ends of Ball Screw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Parts can also be partially manufactured at Poba Medical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Even after parts are manufactured machine will need to be wired electrically and pneumatically 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